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8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17" r:id="rId34"/>
    <p:sldId id="1918" r:id="rId35"/>
    <p:sldId id="1906" r:id="rId36"/>
    <p:sldId id="1900" r:id="rId37"/>
    <p:sldId id="1907" r:id="rId38"/>
    <p:sldId id="1901" r:id="rId39"/>
    <p:sldId id="1902" r:id="rId40"/>
    <p:sldId id="1916" r:id="rId41"/>
    <p:sldId id="1903" r:id="rId42"/>
    <p:sldId id="1894" r:id="rId43"/>
    <p:sldId id="1859" r:id="rId44"/>
    <p:sldId id="1851" r:id="rId45"/>
    <p:sldId id="1852" r:id="rId46"/>
    <p:sldId id="1853" r:id="rId47"/>
    <p:sldId id="1864" r:id="rId48"/>
    <p:sldId id="1872" r:id="rId49"/>
    <p:sldId id="1882" r:id="rId50"/>
    <p:sldId id="1876" r:id="rId51"/>
    <p:sldId id="1883" r:id="rId52"/>
    <p:sldId id="1881" r:id="rId53"/>
    <p:sldId id="1884" r:id="rId54"/>
    <p:sldId id="1886" r:id="rId55"/>
    <p:sldId id="1885" r:id="rId56"/>
    <p:sldId id="1868" r:id="rId57"/>
    <p:sldId id="1871" r:id="rId58"/>
    <p:sldId id="1862" r:id="rId59"/>
    <p:sldId id="1877" r:id="rId60"/>
    <p:sldId id="1878" r:id="rId61"/>
    <p:sldId id="1875" r:id="rId62"/>
    <p:sldId id="1874" r:id="rId63"/>
    <p:sldId id="1867" r:id="rId64"/>
    <p:sldId id="1866" r:id="rId65"/>
    <p:sldId id="1880" r:id="rId66"/>
    <p:sldId id="1879" r:id="rId67"/>
    <p:sldId id="1854" r:id="rId68"/>
    <p:sldId id="1861" r:id="rId69"/>
    <p:sldId id="1860" r:id="rId70"/>
    <p:sldId id="1855" r:id="rId71"/>
    <p:sldId id="1856" r:id="rId72"/>
    <p:sldId id="414" r:id="rId73"/>
    <p:sldId id="1848" r:id="rId74"/>
    <p:sldId id="408" r:id="rId75"/>
    <p:sldId id="411" r:id="rId76"/>
    <p:sldId id="409" r:id="rId77"/>
    <p:sldId id="410" r:id="rId78"/>
    <p:sldId id="413" r:id="rId79"/>
    <p:sldId id="276" r:id="rId80"/>
    <p:sldId id="1858" r:id="rId81"/>
    <p:sldId id="389" r:id="rId82"/>
    <p:sldId id="296" r:id="rId83"/>
    <p:sldId id="280" r:id="rId84"/>
    <p:sldId id="383" r:id="rId85"/>
    <p:sldId id="297" r:id="rId86"/>
    <p:sldId id="294" r:id="rId8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644" autoAdjust="0"/>
  </p:normalViewPr>
  <p:slideViewPr>
    <p:cSldViewPr snapToGrid="0" showGuides="1">
      <p:cViewPr varScale="1">
        <p:scale>
          <a:sx n="44" d="100"/>
          <a:sy n="44" d="100"/>
        </p:scale>
        <p:origin x="724" y="32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10/16/2025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5" Type="http://schemas.openxmlformats.org/officeDocument/2006/relationships/image" Target="../media/image434.png"/><Relationship Id="rId4" Type="http://schemas.openxmlformats.org/officeDocument/2006/relationships/image" Target="../media/image42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svg"/><Relationship Id="rId5" Type="http://schemas.openxmlformats.org/officeDocument/2006/relationships/image" Target="../media/image438.png"/><Relationship Id="rId4" Type="http://schemas.openxmlformats.org/officeDocument/2006/relationships/image" Target="../media/image43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42.svg"/><Relationship Id="rId7" Type="http://schemas.openxmlformats.org/officeDocument/2006/relationships/image" Target="../media/image4081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44.svg"/><Relationship Id="rId4" Type="http://schemas.openxmlformats.org/officeDocument/2006/relationships/image" Target="../media/image305.jpeg"/><Relationship Id="rId9" Type="http://schemas.openxmlformats.org/officeDocument/2006/relationships/image" Target="../media/image4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48.svg"/><Relationship Id="rId4" Type="http://schemas.openxmlformats.org/officeDocument/2006/relationships/image" Target="../media/image4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57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56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455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54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51.png"/><Relationship Id="rId22" Type="http://schemas.openxmlformats.org/officeDocument/2006/relationships/image" Target="../media/image452.png"/><Relationship Id="rId27" Type="http://schemas.openxmlformats.org/officeDocument/2006/relationships/image" Target="../media/image4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460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459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1.png"/><Relationship Id="rId11" Type="http://schemas.openxmlformats.org/officeDocument/2006/relationships/image" Target="../media/image4020.png"/><Relationship Id="rId5" Type="http://schemas.openxmlformats.org/officeDocument/2006/relationships/image" Target="../media/image451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464.png"/><Relationship Id="rId3" Type="http://schemas.openxmlformats.org/officeDocument/2006/relationships/image" Target="../media/image3970.png"/><Relationship Id="rId21" Type="http://schemas.openxmlformats.org/officeDocument/2006/relationships/image" Target="../media/image466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51.png"/><Relationship Id="rId16" Type="http://schemas.openxmlformats.org/officeDocument/2006/relationships/image" Target="../media/image463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462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465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46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469.svg"/><Relationship Id="rId7" Type="http://schemas.openxmlformats.org/officeDocument/2006/relationships/image" Target="../media/image3880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471.png"/><Relationship Id="rId9" Type="http://schemas.openxmlformats.org/officeDocument/2006/relationships/image" Target="../media/image40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47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74.svg"/><Relationship Id="rId21" Type="http://schemas.openxmlformats.org/officeDocument/2006/relationships/image" Target="../media/image305.jpeg"/><Relationship Id="rId7" Type="http://schemas.openxmlformats.org/officeDocument/2006/relationships/image" Target="../media/image478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73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7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76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75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77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78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80.svg"/><Relationship Id="rId21" Type="http://schemas.openxmlformats.org/officeDocument/2006/relationships/image" Target="../media/image6400.png"/><Relationship Id="rId7" Type="http://schemas.openxmlformats.org/officeDocument/2006/relationships/image" Target="../media/image478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479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7.png"/><Relationship Id="rId11" Type="http://schemas.openxmlformats.org/officeDocument/2006/relationships/image" Target="../media/image581.png"/><Relationship Id="rId5" Type="http://schemas.openxmlformats.org/officeDocument/2006/relationships/image" Target="../media/image482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81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86.svg"/><Relationship Id="rId26" Type="http://schemas.openxmlformats.org/officeDocument/2006/relationships/image" Target="../media/image7200.png"/><Relationship Id="rId3" Type="http://schemas.openxmlformats.org/officeDocument/2006/relationships/image" Target="../media/image484.svg"/><Relationship Id="rId21" Type="http://schemas.openxmlformats.org/officeDocument/2006/relationships/image" Target="../media/image305.jpeg"/><Relationship Id="rId17" Type="http://schemas.openxmlformats.org/officeDocument/2006/relationships/image" Target="../media/image485.png"/><Relationship Id="rId25" Type="http://schemas.openxmlformats.org/officeDocument/2006/relationships/image" Target="../media/image7100.png"/><Relationship Id="rId2" Type="http://schemas.openxmlformats.org/officeDocument/2006/relationships/image" Target="../media/image483.png"/><Relationship Id="rId16" Type="http://schemas.openxmlformats.org/officeDocument/2006/relationships/image" Target="../media/image8000.png"/><Relationship Id="rId20" Type="http://schemas.openxmlformats.org/officeDocument/2006/relationships/image" Target="../media/image48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8.svg"/><Relationship Id="rId24" Type="http://schemas.openxmlformats.org/officeDocument/2006/relationships/image" Target="../media/image701.png"/><Relationship Id="rId5" Type="http://schemas.openxmlformats.org/officeDocument/2006/relationships/image" Target="../media/image477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87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1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78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77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90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89.png"/><Relationship Id="rId14" Type="http://schemas.openxmlformats.org/officeDocument/2006/relationships/image" Target="../media/image492.svg"/><Relationship Id="rId22" Type="http://schemas.openxmlformats.org/officeDocument/2006/relationships/image" Target="../media/image305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495.png"/><Relationship Id="rId18" Type="http://schemas.openxmlformats.org/officeDocument/2006/relationships/image" Target="../media/image10100.png"/><Relationship Id="rId3" Type="http://schemas.openxmlformats.org/officeDocument/2006/relationships/image" Target="../media/image478.svg"/><Relationship Id="rId12" Type="http://schemas.openxmlformats.org/officeDocument/2006/relationships/image" Target="../media/image494.svg"/><Relationship Id="rId17" Type="http://schemas.openxmlformats.org/officeDocument/2006/relationships/image" Target="../media/image10000.png"/><Relationship Id="rId2" Type="http://schemas.openxmlformats.org/officeDocument/2006/relationships/image" Target="../media/image477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93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496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svg"/><Relationship Id="rId13" Type="http://schemas.openxmlformats.org/officeDocument/2006/relationships/image" Target="../media/image4401.png"/><Relationship Id="rId18" Type="http://schemas.openxmlformats.org/officeDocument/2006/relationships/image" Target="../media/image501.png"/><Relationship Id="rId3" Type="http://schemas.openxmlformats.org/officeDocument/2006/relationships/image" Target="../media/image498.svg"/><Relationship Id="rId21" Type="http://schemas.openxmlformats.org/officeDocument/2006/relationships/image" Target="../media/image305.jpeg"/><Relationship Id="rId7" Type="http://schemas.openxmlformats.org/officeDocument/2006/relationships/image" Target="../media/image477.png"/><Relationship Id="rId17" Type="http://schemas.openxmlformats.org/officeDocument/2006/relationships/image" Target="../media/image500.svg"/><Relationship Id="rId25" Type="http://schemas.openxmlformats.org/officeDocument/2006/relationships/image" Target="../media/image10300.png"/><Relationship Id="rId2" Type="http://schemas.openxmlformats.org/officeDocument/2006/relationships/image" Target="../media/image497.png"/><Relationship Id="rId16" Type="http://schemas.openxmlformats.org/officeDocument/2006/relationships/image" Target="../media/image499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02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504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03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506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505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509.png"/><Relationship Id="rId3" Type="http://schemas.openxmlformats.org/officeDocument/2006/relationships/image" Target="../media/image508.svg"/><Relationship Id="rId21" Type="http://schemas.openxmlformats.org/officeDocument/2006/relationships/image" Target="../media/image514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507.png"/><Relationship Id="rId16" Type="http://schemas.openxmlformats.org/officeDocument/2006/relationships/image" Target="../media/image386.png"/><Relationship Id="rId20" Type="http://schemas.openxmlformats.org/officeDocument/2006/relationships/image" Target="../media/image5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510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519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18.png"/><Relationship Id="rId5" Type="http://schemas.openxmlformats.org/officeDocument/2006/relationships/image" Target="../media/image4230.png"/><Relationship Id="rId10" Type="http://schemas.openxmlformats.org/officeDocument/2006/relationships/image" Target="../media/image517.png"/><Relationship Id="rId4" Type="http://schemas.openxmlformats.org/officeDocument/2006/relationships/image" Target="../media/image4220.png"/><Relationship Id="rId9" Type="http://schemas.openxmlformats.org/officeDocument/2006/relationships/image" Target="../media/image5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524.svg"/><Relationship Id="rId5" Type="http://schemas.openxmlformats.org/officeDocument/2006/relationships/image" Target="../media/image4280.png"/><Relationship Id="rId10" Type="http://schemas.openxmlformats.org/officeDocument/2006/relationships/image" Target="../media/image523.png"/><Relationship Id="rId4" Type="http://schemas.openxmlformats.org/officeDocument/2006/relationships/image" Target="../media/image4270.png"/><Relationship Id="rId9" Type="http://schemas.openxmlformats.org/officeDocument/2006/relationships/image" Target="../media/image522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13" Type="http://schemas.openxmlformats.org/officeDocument/2006/relationships/image" Target="../media/image531.png"/><Relationship Id="rId3" Type="http://schemas.openxmlformats.org/officeDocument/2006/relationships/image" Target="../media/image305.jpeg"/><Relationship Id="rId7" Type="http://schemas.openxmlformats.org/officeDocument/2006/relationships/image" Target="../media/image531.png"/><Relationship Id="rId12" Type="http://schemas.openxmlformats.org/officeDocument/2006/relationships/image" Target="../media/image529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9.png"/><Relationship Id="rId11" Type="http://schemas.openxmlformats.org/officeDocument/2006/relationships/image" Target="../media/image528.svg"/><Relationship Id="rId5" Type="http://schemas.openxmlformats.org/officeDocument/2006/relationships/image" Target="../media/image4410.png"/><Relationship Id="rId10" Type="http://schemas.openxmlformats.org/officeDocument/2006/relationships/image" Target="../media/image527.png"/><Relationship Id="rId4" Type="http://schemas.openxmlformats.org/officeDocument/2006/relationships/image" Target="../media/image4400.png"/><Relationship Id="rId9" Type="http://schemas.openxmlformats.org/officeDocument/2006/relationships/image" Target="../media/image526.svg"/><Relationship Id="rId14" Type="http://schemas.openxmlformats.org/officeDocument/2006/relationships/image" Target="../media/image5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34.png"/><Relationship Id="rId3" Type="http://schemas.openxmlformats.org/officeDocument/2006/relationships/image" Target="../media/image533.svg"/><Relationship Id="rId7" Type="http://schemas.openxmlformats.org/officeDocument/2006/relationships/image" Target="../media/image4230.png"/><Relationship Id="rId12" Type="http://schemas.openxmlformats.org/officeDocument/2006/relationships/image" Target="../media/image517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516.png"/><Relationship Id="rId5" Type="http://schemas.openxmlformats.org/officeDocument/2006/relationships/image" Target="../media/image305.jpeg"/><Relationship Id="rId10" Type="http://schemas.openxmlformats.org/officeDocument/2006/relationships/image" Target="../media/image515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36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48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37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39.gif"/><Relationship Id="rId7" Type="http://schemas.openxmlformats.org/officeDocument/2006/relationships/image" Target="../media/image3380.png"/><Relationship Id="rId2" Type="http://schemas.openxmlformats.org/officeDocument/2006/relationships/image" Target="../media/image537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43.svg"/><Relationship Id="rId4" Type="http://schemas.openxmlformats.org/officeDocument/2006/relationships/image" Target="../media/image5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4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4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58.png"/><Relationship Id="rId7" Type="http://schemas.openxmlformats.org/officeDocument/2006/relationships/image" Target="../media/image565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3.png"/><Relationship Id="rId4" Type="http://schemas.openxmlformats.org/officeDocument/2006/relationships/image" Target="../media/image55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7" Type="http://schemas.openxmlformats.org/officeDocument/2006/relationships/image" Target="../media/image576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3.png"/><Relationship Id="rId5" Type="http://schemas.openxmlformats.org/officeDocument/2006/relationships/image" Target="../media/image575.png"/><Relationship Id="rId4" Type="http://schemas.openxmlformats.org/officeDocument/2006/relationships/image" Target="../media/image5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38476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34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38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44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45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46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47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48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49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50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51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52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54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56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68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69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70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71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78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78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81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82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83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84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3878</Words>
  <Application>Microsoft Office PowerPoint</Application>
  <PresentationFormat>Widescreen</PresentationFormat>
  <Paragraphs>1284</Paragraphs>
  <Slides>85</Slides>
  <Notes>23</Notes>
  <HiddenSlides>48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165</cp:revision>
  <dcterms:created xsi:type="dcterms:W3CDTF">2025-03-08T08:37:57Z</dcterms:created>
  <dcterms:modified xsi:type="dcterms:W3CDTF">2025-10-16T14:01:14Z</dcterms:modified>
</cp:coreProperties>
</file>